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xl/sharedStrings.xml" ContentType="application/vnd.openxmlformats-officedocument.spreadsheetml.sharedStrings+xml"/>
  <Override PartName="/xl/styles.xml" ContentType="application/vnd.openxmlformats-officedocument.spreadsheetml.styles+xml"/>
  <Override PartName="/xl/theme/theme1.xml" ContentType="application/vnd.openxmlformats-officedocument.theme+xml"/>
  <Override PartName="/xl/workbook.xml" ContentType="application/vnd.openxmlformats-officedocument.spreadsheetml.sheet.main+xml"/>
  <Override PartName="/xl/worksheets/sheet1.xml" ContentType="application/vnd.openxmlformats-officedocument.spreadsheetml.workshee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xl/workbook.xml"/><Relationship Id="rId2" Type="http://schemas.openxmlformats.org/package/2006/relationships/metadata/thumbnail" Target="docProps/thumbnail.wmf"/><Relationship Id="rId4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xl/workbook.xml><?xml version="1.0" encoding="utf-8"?>
<workbook xmlns="http://schemas.openxmlformats.org/spreadsheetml/2006/main" xmlns:r="http://schemas.openxmlformats.org/officeDocument/2006/relationships">
  <fileVersion appName="xl" lastEdited="3" lowestEdited="5" rupBuild="9302"/>
  <workbookPr/>
  <bookViews>
    <workbookView windowWidth="28800" windowHeight="12540" tabRatio="500"/>
  </bookViews>
  <sheets>
    <sheet name="工作表1" sheetId="1" r:id="rId1"/>
  </sheets>
  <calcPr calcId="144525" concurrentCalc="0"/>
</workbook>
</file>

<file path=xl/sharedStrings.xml><?xml version="1.0" encoding="utf-8"?>
<sst xmlns="http://schemas.openxmlformats.org/spreadsheetml/2006/main" count="10" uniqueCount="10">
  <si>
    <t>材料采购清单模板</t>
  </si>
  <si>
    <t>材料名称</t>
  </si>
  <si>
    <t>材料编码</t>
  </si>
  <si>
    <t>计量单位</t>
  </si>
  <si>
    <t>规格</t>
  </si>
  <si>
    <t>数量</t>
  </si>
  <si>
    <t>单价</t>
  </si>
  <si>
    <t>飞哥的材料</t>
  </si>
  <si>
    <t>吨</t>
  </si>
  <si>
    <t>SPC10</t>
  </si>
</sst>
</file>

<file path=xl/styles.xml><?xml version="1.0" encoding="utf-8"?>
<styleSheet xmlns="http://schemas.openxmlformats.org/spreadsheetml/2006/main">
  <numFmts count="4">
    <numFmt numFmtId="42" formatCode="_ &quot;￥&quot;* #,##0_ ;_ &quot;￥&quot;* \-#,##0_ ;_ &quot;￥&quot;* &quot;-&quot;_ ;_ @_ "/>
    <numFmt numFmtId="44" formatCode="_ &quot;￥&quot;* #,##0.00_ ;_ &quot;￥&quot;* \-#,##0.00_ ;_ &quot;￥&quot;* &quot;-&quot;??_ ;_ @_ "/>
    <numFmt numFmtId="41" formatCode="_ * #,##0_ ;_ * \-#,##0_ ;_ * &quot;-&quot;_ ;_ @_ "/>
    <numFmt numFmtId="43" formatCode="_ * #,##0.00_ ;_ * \-#,##0.00_ ;_ * &quot;-&quot;??_ ;_ @_ "/>
  </numFmts>
  <fonts count="24">
    <font>
      <sz val="12"/>
      <color theme="1"/>
      <name val="宋体"/>
      <charset val="134"/>
      <scheme val="minor"/>
    </font>
    <font>
      <sz val="20"/>
      <color theme="1"/>
      <name val="微软雅黑"/>
      <charset val="134"/>
    </font>
    <font>
      <b/>
      <sz val="10"/>
      <name val="微软雅黑"/>
      <charset val="134"/>
    </font>
    <font>
      <sz val="11"/>
      <color theme="1"/>
      <name val="宋体"/>
      <charset val="134"/>
      <scheme val="minor"/>
    </font>
    <font>
      <sz val="11"/>
      <color theme="1"/>
      <name val="宋体"/>
      <charset val="0"/>
      <scheme val="minor"/>
    </font>
    <font>
      <sz val="11"/>
      <color theme="0"/>
      <name val="宋体"/>
      <charset val="0"/>
      <scheme val="minor"/>
    </font>
    <font>
      <b/>
      <sz val="15"/>
      <color theme="3"/>
      <name val="宋体"/>
      <charset val="134"/>
      <scheme val="minor"/>
    </font>
    <font>
      <sz val="11"/>
      <color rgb="FF3F3F76"/>
      <name val="宋体"/>
      <charset val="0"/>
      <scheme val="minor"/>
    </font>
    <font>
      <sz val="11"/>
      <color rgb="FF9C0006"/>
      <name val="宋体"/>
      <charset val="0"/>
      <scheme val="minor"/>
    </font>
    <font>
      <b/>
      <sz val="11"/>
      <color theme="1"/>
      <name val="宋体"/>
      <charset val="0"/>
      <scheme val="minor"/>
    </font>
    <font>
      <i/>
      <sz val="11"/>
      <color rgb="FF7F7F7F"/>
      <name val="宋体"/>
      <charset val="0"/>
      <scheme val="minor"/>
    </font>
    <font>
      <u/>
      <sz val="11"/>
      <color rgb="FF800080"/>
      <name val="宋体"/>
      <charset val="0"/>
      <scheme val="minor"/>
    </font>
    <font>
      <sz val="9"/>
      <color indexed="8"/>
      <name val="宋体"/>
      <charset val="134"/>
    </font>
    <font>
      <sz val="11"/>
      <color rgb="FFFA7D00"/>
      <name val="宋体"/>
      <charset val="0"/>
      <scheme val="minor"/>
    </font>
    <font>
      <b/>
      <sz val="11"/>
      <color theme="3"/>
      <name val="宋体"/>
      <charset val="134"/>
      <scheme val="minor"/>
    </font>
    <font>
      <b/>
      <sz val="18"/>
      <color theme="3"/>
      <name val="宋体"/>
      <charset val="134"/>
      <scheme val="minor"/>
    </font>
    <font>
      <u/>
      <sz val="11"/>
      <color rgb="FF0000FF"/>
      <name val="宋体"/>
      <charset val="0"/>
      <scheme val="minor"/>
    </font>
    <font>
      <sz val="11"/>
      <color rgb="FF006100"/>
      <name val="宋体"/>
      <charset val="0"/>
      <scheme val="minor"/>
    </font>
    <font>
      <b/>
      <sz val="11"/>
      <color rgb="FFFA7D00"/>
      <name val="宋体"/>
      <charset val="0"/>
      <scheme val="minor"/>
    </font>
    <font>
      <b/>
      <sz val="13"/>
      <color theme="3"/>
      <name val="宋体"/>
      <charset val="134"/>
      <scheme val="minor"/>
    </font>
    <font>
      <sz val="11"/>
      <color rgb="FFFF0000"/>
      <name val="宋体"/>
      <charset val="0"/>
      <scheme val="minor"/>
    </font>
    <font>
      <sz val="11"/>
      <color rgb="FF9C6500"/>
      <name val="宋体"/>
      <charset val="0"/>
      <scheme val="minor"/>
    </font>
    <font>
      <b/>
      <sz val="11"/>
      <color rgb="FF3F3F3F"/>
      <name val="宋体"/>
      <charset val="0"/>
      <scheme val="minor"/>
    </font>
    <font>
      <b/>
      <sz val="11"/>
      <color rgb="FFFFFFFF"/>
      <name val="宋体"/>
      <charset val="0"/>
      <scheme val="minor"/>
    </font>
  </fonts>
  <fills count="34">
    <fill>
      <patternFill patternType="none"/>
    </fill>
    <fill>
      <patternFill patternType="gray125"/>
    </fill>
    <fill>
      <patternFill patternType="solid">
        <fgColor indexed="9"/>
        <bgColor indexed="9"/>
      </patternFill>
    </fill>
    <fill>
      <patternFill patternType="solid">
        <fgColor theme="7" tint="0.599993896298105"/>
        <bgColor indexed="64"/>
      </patternFill>
    </fill>
    <fill>
      <patternFill patternType="solid">
        <fgColor theme="9" tint="0.799981688894314"/>
        <bgColor indexed="64"/>
      </patternFill>
    </fill>
    <fill>
      <patternFill patternType="solid">
        <fgColor theme="7" tint="0.399975585192419"/>
        <bgColor indexed="64"/>
      </patternFill>
    </fill>
    <fill>
      <patternFill patternType="solid">
        <fgColor rgb="FFFFFFCC"/>
        <bgColor indexed="64"/>
      </patternFill>
    </fill>
    <fill>
      <patternFill patternType="solid">
        <fgColor rgb="FFFFCC99"/>
        <bgColor indexed="64"/>
      </patternFill>
    </fill>
    <fill>
      <patternFill patternType="solid">
        <fgColor rgb="FFFFC7CE"/>
        <bgColor indexed="64"/>
      </patternFill>
    </fill>
    <fill>
      <patternFill patternType="solid">
        <fgColor theme="6"/>
        <bgColor indexed="64"/>
      </patternFill>
    </fill>
    <fill>
      <patternFill patternType="solid">
        <fgColor theme="5"/>
        <bgColor indexed="64"/>
      </patternFill>
    </fill>
    <fill>
      <patternFill patternType="solid">
        <fgColor theme="6" tint="0.599993896298105"/>
        <bgColor indexed="64"/>
      </patternFill>
    </fill>
    <fill>
      <patternFill patternType="solid">
        <fgColor theme="9" tint="0.599993896298105"/>
        <bgColor indexed="64"/>
      </patternFill>
    </fill>
    <fill>
      <patternFill patternType="solid">
        <fgColor theme="6" tint="0.799981688894314"/>
        <bgColor indexed="64"/>
      </patternFill>
    </fill>
    <fill>
      <patternFill patternType="solid">
        <fgColor theme="9" tint="0.399975585192419"/>
        <bgColor indexed="64"/>
      </patternFill>
    </fill>
    <fill>
      <patternFill patternType="solid">
        <fgColor theme="8"/>
        <bgColor indexed="64"/>
      </patternFill>
    </fill>
    <fill>
      <patternFill patternType="solid">
        <fgColor theme="5" tint="0.799981688894314"/>
        <bgColor indexed="64"/>
      </patternFill>
    </fill>
    <fill>
      <patternFill patternType="solid">
        <fgColor rgb="FFC6EFCE"/>
        <bgColor indexed="64"/>
      </patternFill>
    </fill>
    <fill>
      <patternFill patternType="solid">
        <fgColor rgb="FFF2F2F2"/>
        <bgColor indexed="64"/>
      </patternFill>
    </fill>
    <fill>
      <patternFill patternType="solid">
        <fgColor theme="8" tint="0.599993896298105"/>
        <bgColor indexed="64"/>
      </patternFill>
    </fill>
    <fill>
      <patternFill patternType="solid">
        <fgColor rgb="FFFFEB9C"/>
        <bgColor indexed="64"/>
      </patternFill>
    </fill>
    <fill>
      <patternFill patternType="solid">
        <fgColor theme="4" tint="0.399975585192419"/>
        <bgColor indexed="64"/>
      </patternFill>
    </fill>
    <fill>
      <patternFill patternType="solid">
        <fgColor theme="6" tint="0.399975585192419"/>
        <bgColor indexed="64"/>
      </patternFill>
    </fill>
    <fill>
      <patternFill patternType="solid">
        <fgColor theme="9"/>
        <bgColor indexed="64"/>
      </patternFill>
    </fill>
    <fill>
      <patternFill patternType="solid">
        <fgColor theme="7"/>
        <bgColor indexed="64"/>
      </patternFill>
    </fill>
    <fill>
      <patternFill patternType="solid">
        <fgColor theme="4" tint="0.799981688894314"/>
        <bgColor indexed="64"/>
      </patternFill>
    </fill>
    <fill>
      <patternFill patternType="solid">
        <fgColor theme="5" tint="0.399975585192419"/>
        <bgColor indexed="64"/>
      </patternFill>
    </fill>
    <fill>
      <patternFill patternType="solid">
        <fgColor theme="8" tint="0.399975585192419"/>
        <bgColor indexed="64"/>
      </patternFill>
    </fill>
    <fill>
      <patternFill patternType="solid">
        <fgColor theme="7" tint="0.799981688894314"/>
        <bgColor indexed="64"/>
      </patternFill>
    </fill>
    <fill>
      <patternFill patternType="solid">
        <fgColor theme="8" tint="0.799981688894314"/>
        <bgColor indexed="64"/>
      </patternFill>
    </fill>
    <fill>
      <patternFill patternType="solid">
        <fgColor rgb="FFA5A5A5"/>
        <bgColor indexed="64"/>
      </patternFill>
    </fill>
    <fill>
      <patternFill patternType="solid">
        <fgColor theme="5" tint="0.599993896298105"/>
        <bgColor indexed="64"/>
      </patternFill>
    </fill>
    <fill>
      <patternFill patternType="solid">
        <fgColor theme="4" tint="0.599993896298105"/>
        <bgColor indexed="64"/>
      </patternFill>
    </fill>
    <fill>
      <patternFill patternType="solid">
        <fgColor theme="4"/>
        <bgColor indexed="64"/>
      </patternFill>
    </fill>
  </fills>
  <borders count="11">
    <border>
      <left/>
      <right/>
      <top/>
      <bottom/>
      <diagonal/>
    </border>
    <border>
      <left/>
      <right/>
      <top/>
      <bottom style="thin">
        <color auto="1"/>
      </bottom>
      <diagonal/>
    </border>
    <border>
      <left style="thin">
        <color auto="1"/>
      </left>
      <right style="thin">
        <color auto="1"/>
      </right>
      <top style="thin">
        <color auto="1"/>
      </top>
      <bottom style="thin">
        <color auto="1"/>
      </bottom>
      <diagonal/>
    </border>
    <border>
      <left/>
      <right/>
      <top/>
      <bottom style="medium">
        <color theme="4"/>
      </bottom>
      <diagonal/>
    </border>
    <border>
      <left style="thin">
        <color rgb="FFB2B2B2"/>
      </left>
      <right style="thin">
        <color rgb="FFB2B2B2"/>
      </right>
      <top style="thin">
        <color rgb="FFB2B2B2"/>
      </top>
      <bottom style="thin">
        <color rgb="FFB2B2B2"/>
      </bottom>
      <diagonal/>
    </border>
    <border>
      <left style="thin">
        <color rgb="FF7F7F7F"/>
      </left>
      <right style="thin">
        <color rgb="FF7F7F7F"/>
      </right>
      <top style="thin">
        <color rgb="FF7F7F7F"/>
      </top>
      <bottom style="thin">
        <color rgb="FF7F7F7F"/>
      </bottom>
      <diagonal/>
    </border>
    <border>
      <left/>
      <right/>
      <top style="thin">
        <color theme="4"/>
      </top>
      <bottom style="double">
        <color theme="4"/>
      </bottom>
      <diagonal/>
    </border>
    <border>
      <left/>
      <right/>
      <top/>
      <bottom style="double">
        <color rgb="FFFF8001"/>
      </bottom>
      <diagonal/>
    </border>
    <border>
      <left/>
      <right/>
      <top/>
      <bottom style="medium">
        <color theme="4" tint="0.499984740745262"/>
      </bottom>
      <diagonal/>
    </border>
    <border>
      <left style="thin">
        <color rgb="FF3F3F3F"/>
      </left>
      <right style="thin">
        <color rgb="FF3F3F3F"/>
      </right>
      <top style="thin">
        <color rgb="FF3F3F3F"/>
      </top>
      <bottom style="thin">
        <color rgb="FF3F3F3F"/>
      </bottom>
      <diagonal/>
    </border>
    <border>
      <left style="double">
        <color rgb="FF3F3F3F"/>
      </left>
      <right style="double">
        <color rgb="FF3F3F3F"/>
      </right>
      <top style="double">
        <color rgb="FF3F3F3F"/>
      </top>
      <bottom style="double">
        <color rgb="FF3F3F3F"/>
      </bottom>
      <diagonal/>
    </border>
  </borders>
  <cellStyleXfs count="50">
    <xf numFmtId="0" fontId="0" fillId="0" borderId="0"/>
    <xf numFmtId="42" fontId="3" fillId="0" borderId="0" applyFont="0" applyFill="0" applyBorder="0" applyAlignment="0" applyProtection="0">
      <alignment vertical="center"/>
    </xf>
    <xf numFmtId="0" fontId="4" fillId="13" borderId="0" applyNumberFormat="0" applyBorder="0" applyAlignment="0" applyProtection="0">
      <alignment vertical="center"/>
    </xf>
    <xf numFmtId="0" fontId="7" fillId="7" borderId="5" applyNumberFormat="0" applyAlignment="0" applyProtection="0">
      <alignment vertical="center"/>
    </xf>
    <xf numFmtId="44" fontId="3" fillId="0" borderId="0" applyFont="0" applyFill="0" applyBorder="0" applyAlignment="0" applyProtection="0">
      <alignment vertical="center"/>
    </xf>
    <xf numFmtId="41" fontId="3" fillId="0" borderId="0" applyFont="0" applyFill="0" applyBorder="0" applyAlignment="0" applyProtection="0">
      <alignment vertical="center"/>
    </xf>
    <xf numFmtId="0" fontId="4" fillId="11" borderId="0" applyNumberFormat="0" applyBorder="0" applyAlignment="0" applyProtection="0">
      <alignment vertical="center"/>
    </xf>
    <xf numFmtId="0" fontId="8" fillId="8" borderId="0" applyNumberFormat="0" applyBorder="0" applyAlignment="0" applyProtection="0">
      <alignment vertical="center"/>
    </xf>
    <xf numFmtId="43" fontId="3" fillId="0" borderId="0" applyFont="0" applyFill="0" applyBorder="0" applyAlignment="0" applyProtection="0">
      <alignment vertical="center"/>
    </xf>
    <xf numFmtId="0" fontId="5" fillId="22" borderId="0" applyNumberFormat="0" applyBorder="0" applyAlignment="0" applyProtection="0">
      <alignment vertical="center"/>
    </xf>
    <xf numFmtId="0" fontId="16" fillId="0" borderId="0" applyNumberFormat="0" applyFill="0" applyBorder="0" applyAlignment="0" applyProtection="0">
      <alignment vertical="center"/>
    </xf>
    <xf numFmtId="9" fontId="3" fillId="0" borderId="0" applyFont="0" applyFill="0" applyBorder="0" applyAlignment="0" applyProtection="0">
      <alignment vertical="center"/>
    </xf>
    <xf numFmtId="0" fontId="11" fillId="0" borderId="0" applyNumberFormat="0" applyFill="0" applyBorder="0" applyAlignment="0" applyProtection="0">
      <alignment vertical="center"/>
    </xf>
    <xf numFmtId="0" fontId="3" fillId="6" borderId="4" applyNumberFormat="0" applyFont="0" applyAlignment="0" applyProtection="0">
      <alignment vertical="center"/>
    </xf>
    <xf numFmtId="0" fontId="5" fillId="26" borderId="0" applyNumberFormat="0" applyBorder="0" applyAlignment="0" applyProtection="0">
      <alignment vertical="center"/>
    </xf>
    <xf numFmtId="0" fontId="14" fillId="0" borderId="0" applyNumberFormat="0" applyFill="0" applyBorder="0" applyAlignment="0" applyProtection="0">
      <alignment vertical="center"/>
    </xf>
    <xf numFmtId="0" fontId="20" fillId="0" borderId="0" applyNumberFormat="0" applyFill="0" applyBorder="0" applyAlignment="0" applyProtection="0">
      <alignment vertical="center"/>
    </xf>
    <xf numFmtId="0" fontId="15" fillId="0" borderId="0" applyNumberFormat="0" applyFill="0" applyBorder="0" applyAlignment="0" applyProtection="0">
      <alignment vertical="center"/>
    </xf>
    <xf numFmtId="0" fontId="10" fillId="0" borderId="0" applyNumberFormat="0" applyFill="0" applyBorder="0" applyAlignment="0" applyProtection="0">
      <alignment vertical="center"/>
    </xf>
    <xf numFmtId="0" fontId="6" fillId="0" borderId="3" applyNumberFormat="0" applyFill="0" applyAlignment="0" applyProtection="0">
      <alignment vertical="center"/>
    </xf>
    <xf numFmtId="0" fontId="19" fillId="0" borderId="3" applyNumberFormat="0" applyFill="0" applyAlignment="0" applyProtection="0">
      <alignment vertical="center"/>
    </xf>
    <xf numFmtId="0" fontId="5" fillId="21" borderId="0" applyNumberFormat="0" applyBorder="0" applyAlignment="0" applyProtection="0">
      <alignment vertical="center"/>
    </xf>
    <xf numFmtId="0" fontId="14" fillId="0" borderId="8" applyNumberFormat="0" applyFill="0" applyAlignment="0" applyProtection="0">
      <alignment vertical="center"/>
    </xf>
    <xf numFmtId="0" fontId="5" fillId="5" borderId="0" applyNumberFormat="0" applyBorder="0" applyAlignment="0" applyProtection="0">
      <alignment vertical="center"/>
    </xf>
    <xf numFmtId="0" fontId="22" fillId="18" borderId="9" applyNumberFormat="0" applyAlignment="0" applyProtection="0">
      <alignment vertical="center"/>
    </xf>
    <xf numFmtId="0" fontId="18" fillId="18" borderId="5" applyNumberFormat="0" applyAlignment="0" applyProtection="0">
      <alignment vertical="center"/>
    </xf>
    <xf numFmtId="0" fontId="23" fillId="30" borderId="10" applyNumberFormat="0" applyAlignment="0" applyProtection="0">
      <alignment vertical="center"/>
    </xf>
    <xf numFmtId="0" fontId="4" fillId="4" borderId="0" applyNumberFormat="0" applyBorder="0" applyAlignment="0" applyProtection="0">
      <alignment vertical="center"/>
    </xf>
    <xf numFmtId="0" fontId="5" fillId="10" borderId="0" applyNumberFormat="0" applyBorder="0" applyAlignment="0" applyProtection="0">
      <alignment vertical="center"/>
    </xf>
    <xf numFmtId="0" fontId="13" fillId="0" borderId="7" applyNumberFormat="0" applyFill="0" applyAlignment="0" applyProtection="0">
      <alignment vertical="center"/>
    </xf>
    <xf numFmtId="0" fontId="9" fillId="0" borderId="6" applyNumberFormat="0" applyFill="0" applyAlignment="0" applyProtection="0">
      <alignment vertical="center"/>
    </xf>
    <xf numFmtId="0" fontId="17" fillId="17" borderId="0" applyNumberFormat="0" applyBorder="0" applyAlignment="0" applyProtection="0">
      <alignment vertical="center"/>
    </xf>
    <xf numFmtId="0" fontId="21" fillId="20" borderId="0" applyNumberFormat="0" applyBorder="0" applyAlignment="0" applyProtection="0">
      <alignment vertical="center"/>
    </xf>
    <xf numFmtId="0" fontId="4" fillId="29" borderId="0" applyNumberFormat="0" applyBorder="0" applyAlignment="0" applyProtection="0">
      <alignment vertical="center"/>
    </xf>
    <xf numFmtId="0" fontId="5" fillId="33" borderId="0" applyNumberFormat="0" applyBorder="0" applyAlignment="0" applyProtection="0">
      <alignment vertical="center"/>
    </xf>
    <xf numFmtId="0" fontId="4" fillId="25" borderId="0" applyNumberFormat="0" applyBorder="0" applyAlignment="0" applyProtection="0">
      <alignment vertical="center"/>
    </xf>
    <xf numFmtId="0" fontId="4" fillId="32" borderId="0" applyNumberFormat="0" applyBorder="0" applyAlignment="0" applyProtection="0">
      <alignment vertical="center"/>
    </xf>
    <xf numFmtId="0" fontId="4" fillId="16" borderId="0" applyNumberFormat="0" applyBorder="0" applyAlignment="0" applyProtection="0">
      <alignment vertical="center"/>
    </xf>
    <xf numFmtId="0" fontId="4" fillId="31" borderId="0" applyNumberFormat="0" applyBorder="0" applyAlignment="0" applyProtection="0">
      <alignment vertical="center"/>
    </xf>
    <xf numFmtId="0" fontId="5" fillId="9" borderId="0" applyNumberFormat="0" applyBorder="0" applyAlignment="0" applyProtection="0">
      <alignment vertical="center"/>
    </xf>
    <xf numFmtId="0" fontId="5" fillId="24" borderId="0" applyNumberFormat="0" applyBorder="0" applyAlignment="0" applyProtection="0">
      <alignment vertical="center"/>
    </xf>
    <xf numFmtId="0" fontId="4" fillId="28" borderId="0" applyNumberFormat="0" applyBorder="0" applyAlignment="0" applyProtection="0">
      <alignment vertical="center"/>
    </xf>
    <xf numFmtId="0" fontId="4" fillId="3" borderId="0" applyNumberFormat="0" applyBorder="0" applyAlignment="0" applyProtection="0">
      <alignment vertical="center"/>
    </xf>
    <xf numFmtId="0" fontId="5" fillId="15" borderId="0" applyNumberFormat="0" applyBorder="0" applyAlignment="0" applyProtection="0">
      <alignment vertical="center"/>
    </xf>
    <xf numFmtId="0" fontId="4" fillId="19" borderId="0" applyNumberFormat="0" applyBorder="0" applyAlignment="0" applyProtection="0">
      <alignment vertical="center"/>
    </xf>
    <xf numFmtId="0" fontId="5" fillId="27" borderId="0" applyNumberFormat="0" applyBorder="0" applyAlignment="0" applyProtection="0">
      <alignment vertical="center"/>
    </xf>
    <xf numFmtId="0" fontId="5" fillId="23" borderId="0" applyNumberFormat="0" applyBorder="0" applyAlignment="0" applyProtection="0">
      <alignment vertical="center"/>
    </xf>
    <xf numFmtId="0" fontId="4" fillId="12" borderId="0" applyNumberFormat="0" applyBorder="0" applyAlignment="0" applyProtection="0">
      <alignment vertical="center"/>
    </xf>
    <xf numFmtId="0" fontId="5" fillId="14" borderId="0" applyNumberFormat="0" applyBorder="0" applyAlignment="0" applyProtection="0">
      <alignment vertical="center"/>
    </xf>
    <xf numFmtId="0" fontId="12" fillId="0" borderId="0"/>
  </cellStyleXfs>
  <cellXfs count="3">
    <xf numFmtId="0" fontId="0" fillId="0" borderId="0" xfId="0"/>
    <xf numFmtId="0" fontId="1" fillId="0" borderId="1" xfId="0" applyFont="1" applyBorder="1" applyAlignment="1">
      <alignment horizontal="center"/>
    </xf>
    <xf numFmtId="49" fontId="2" fillId="2" borderId="2" xfId="49" applyNumberFormat="1" applyFont="1" applyFill="1" applyBorder="1" applyAlignment="1" applyProtection="1">
      <alignment horizontal="center" vertical="center" wrapText="1"/>
    </xf>
  </cellXfs>
  <cellStyles count="50">
    <cellStyle name="常规" xfId="0" builtinId="0"/>
    <cellStyle name="货币[0]" xfId="1" builtinId="7"/>
    <cellStyle name="20% - 强调文字颜色 3" xfId="2" builtinId="38"/>
    <cellStyle name="输入" xfId="3" builtinId="20"/>
    <cellStyle name="货币" xfId="4" builtinId="4"/>
    <cellStyle name="千位分隔[0]" xfId="5" builtinId="6"/>
    <cellStyle name="40% - 强调文字颜色 3" xfId="6" builtinId="39"/>
    <cellStyle name="差" xfId="7" builtinId="27"/>
    <cellStyle name="千位分隔" xfId="8" builtinId="3"/>
    <cellStyle name="60% - 强调文字颜色 3" xfId="9" builtinId="40"/>
    <cellStyle name="超链接" xfId="10" builtinId="8"/>
    <cellStyle name="百分比" xfId="11" builtinId="5"/>
    <cellStyle name="已访问的超链接" xfId="12" builtinId="9"/>
    <cellStyle name="注释" xfId="13" builtinId="10"/>
    <cellStyle name="60% - 强调文字颜色 2" xfId="14" builtinId="36"/>
    <cellStyle name="标题 4" xfId="15" builtinId="19"/>
    <cellStyle name="警告文本" xfId="16" builtinId="11"/>
    <cellStyle name="标题" xfId="17" builtinId="15"/>
    <cellStyle name="解释性文本" xfId="18" builtinId="53"/>
    <cellStyle name="标题 1" xfId="19" builtinId="16"/>
    <cellStyle name="标题 2" xfId="20" builtinId="17"/>
    <cellStyle name="60% - 强调文字颜色 1" xfId="21" builtinId="32"/>
    <cellStyle name="标题 3" xfId="22" builtinId="18"/>
    <cellStyle name="60% - 强调文字颜色 4" xfId="23" builtinId="44"/>
    <cellStyle name="输出" xfId="24" builtinId="21"/>
    <cellStyle name="计算" xfId="25" builtinId="22"/>
    <cellStyle name="检查单元格" xfId="26" builtinId="23"/>
    <cellStyle name="20% - 强调文字颜色 6" xfId="27" builtinId="50"/>
    <cellStyle name="强调文字颜色 2" xfId="28" builtinId="33"/>
    <cellStyle name="链接单元格" xfId="29" builtinId="24"/>
    <cellStyle name="汇总" xfId="30" builtinId="25"/>
    <cellStyle name="好" xfId="31" builtinId="26"/>
    <cellStyle name="适中" xfId="32" builtinId="28"/>
    <cellStyle name="20% - 强调文字颜色 5" xfId="33" builtinId="46"/>
    <cellStyle name="强调文字颜色 1" xfId="34" builtinId="29"/>
    <cellStyle name="20% - 强调文字颜色 1" xfId="35" builtinId="30"/>
    <cellStyle name="40% - 强调文字颜色 1" xfId="36" builtinId="31"/>
    <cellStyle name="20% - 强调文字颜色 2" xfId="37" builtinId="34"/>
    <cellStyle name="40% - 强调文字颜色 2" xfId="38" builtinId="35"/>
    <cellStyle name="强调文字颜色 3" xfId="39" builtinId="37"/>
    <cellStyle name="强调文字颜色 4" xfId="40" builtinId="41"/>
    <cellStyle name="20% - 强调文字颜色 4" xfId="41" builtinId="42"/>
    <cellStyle name="40% - 强调文字颜色 4" xfId="42" builtinId="43"/>
    <cellStyle name="强调文字颜色 5" xfId="43" builtinId="45"/>
    <cellStyle name="40% - 强调文字颜色 5" xfId="44" builtinId="47"/>
    <cellStyle name="60% - 强调文字颜色 5" xfId="45" builtinId="48"/>
    <cellStyle name="强调文字颜色 6" xfId="46" builtinId="49"/>
    <cellStyle name="40% - 强调文字颜色 6" xfId="47" builtinId="51"/>
    <cellStyle name="60% - 强调文字颜色 6" xfId="48" builtinId="52"/>
    <cellStyle name="常规 4" xfId="49"/>
  </cellStyles>
  <tableStyles count="0" defaultTableStyle="TableStyleMedium9" defaultPivotStyle="PivotStyleMedium4"/>
  <extLst>
    <ext xmlns:x14="http://schemas.microsoft.com/office/spreadsheetml/2009/9/main" uri="{EB79DEF2-80B8-43e5-95BD-54CBDDF9020C}">
      <x14:slicerStyles defaultSlicerStyle="SlicerStyleLight1"/>
    </ext>
  </extLst>
</styleSheet>
</file>

<file path=xl/_rels/workbook.xml.rels><?xml version="1.0" encoding="UTF-8" standalone="yes"?>
<Relationships xmlns="http://schemas.openxmlformats.org/package/2006/relationships"><Relationship Id="rId4" Type="http://schemas.openxmlformats.org/officeDocument/2006/relationships/sharedStrings" Target="sharedStrings.xml"/><Relationship Id="rId3" Type="http://schemas.openxmlformats.org/officeDocument/2006/relationships/styles" Target="styles.xml"/><Relationship Id="rId2" Type="http://schemas.openxmlformats.org/officeDocument/2006/relationships/theme" Target="theme/theme1.xml"/><Relationship Id="rId1" Type="http://schemas.openxmlformats.org/officeDocument/2006/relationships/worksheet" Target="worksheets/sheet1.xml"/></Relationships>
</file>

<file path=xl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xl/worksheets/sheet1.xml><?xml version="1.0" encoding="utf-8"?>
<worksheet xmlns="http://schemas.openxmlformats.org/spreadsheetml/2006/main" xmlns:r="http://schemas.openxmlformats.org/officeDocument/2006/relationships" xmlns:xdr="http://schemas.openxmlformats.org/drawingml/2006/spreadsheetDrawing" xmlns:x14="http://schemas.microsoft.com/office/spreadsheetml/2009/9/main" xmlns:mc="http://schemas.openxmlformats.org/markup-compatibility/2006" xmlns:etc="http://www.wps.cn/officeDocument/2017/etCustomData">
  <sheetPr/>
  <dimension ref="A1:F3"/>
  <sheetViews>
    <sheetView tabSelected="1" workbookViewId="0">
      <selection activeCell="E5" sqref="E5"/>
    </sheetView>
  </sheetViews>
  <sheetFormatPr defaultColWidth="11" defaultRowHeight="14.25" outlineLevelRow="2" outlineLevelCol="5"/>
  <cols>
    <col min="1" max="1" width="22.6666666666667" customWidth="1"/>
    <col min="2" max="2" width="21.8333333333333" customWidth="1"/>
    <col min="3" max="3" width="24" customWidth="1"/>
    <col min="4" max="4" width="21.8333333333333" customWidth="1"/>
    <col min="5" max="5" width="29.1666666666667" customWidth="1"/>
  </cols>
  <sheetData>
    <row r="1" ht="36" customHeight="1" spans="1:5">
      <c r="A1" s="1" t="s">
        <v>0</v>
      </c>
      <c r="B1" s="1"/>
      <c r="C1" s="1"/>
      <c r="D1" s="1"/>
      <c r="E1" s="1"/>
    </row>
    <row r="2" ht="16.5" spans="1:6">
      <c r="A2" s="2" t="s">
        <v>1</v>
      </c>
      <c r="B2" s="2" t="s">
        <v>2</v>
      </c>
      <c r="C2" s="2" t="s">
        <v>3</v>
      </c>
      <c r="D2" s="2" t="s">
        <v>4</v>
      </c>
      <c r="E2" s="2" t="s">
        <v>5</v>
      </c>
      <c r="F2" s="2" t="s">
        <v>6</v>
      </c>
    </row>
    <row r="3" spans="1:6">
      <c r="A3" t="s">
        <v>7</v>
      </c>
      <c r="B3">
        <v>122</v>
      </c>
      <c r="C3" t="s">
        <v>8</v>
      </c>
      <c r="D3" t="s">
        <v>9</v>
      </c>
      <c r="E3">
        <v>234</v>
      </c>
      <c r="F3">
        <v>312.88</v>
      </c>
    </row>
  </sheetData>
  <mergeCells count="1">
    <mergeCell ref="A1:E1"/>
  </mergeCells>
  <pageMargins left="0.75" right="0.75" top="1" bottom="1" header="0.5" footer="0.5"/>
  <headerFooter/>
</worksheet>
</file>

<file path=docProps/app.xml><?xml version="1.0" encoding="utf-8"?>
<Properties xmlns="http://schemas.openxmlformats.org/officeDocument/2006/extended-properties" xmlns:vt="http://schemas.openxmlformats.org/officeDocument/2006/docPropsVTypes">
  <Application>Microsoft Macintosh Excel</Application>
  <HeadingPairs>
    <vt:vector size="2" baseType="variant">
      <vt:variant>
        <vt:lpstr>工作表</vt:lpstr>
      </vt:variant>
      <vt:variant>
        <vt:i4>1</vt:i4>
      </vt:variant>
    </vt:vector>
  </HeadingPairs>
  <TitlesOfParts>
    <vt:vector size="1" baseType="lpstr">
      <vt:lpstr>工作表1</vt:lpstr>
    </vt:vector>
  </TitlesOfPart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yhx</dc:creator>
  <cp:lastModifiedBy>似懂非懂</cp:lastModifiedBy>
  <dcterms:created xsi:type="dcterms:W3CDTF">2020-12-07T06:00:00Z</dcterms:created>
  <dcterms:modified xsi:type="dcterms:W3CDTF">2020-12-21T06:30:30Z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